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466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39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55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02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74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87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03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60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05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21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588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DA8A-DB3C-45D7-818A-2E3EBC7E5B63}" type="datetimeFigureOut">
              <a:rPr lang="es-PE" smtClean="0"/>
              <a:t>7/12/2020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71C6-AFCE-43D9-B17B-6BAAEF34C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72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40" y="2765617"/>
            <a:ext cx="6992718" cy="37737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40" y="338605"/>
            <a:ext cx="6828112" cy="30055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56" y="441636"/>
            <a:ext cx="1432684" cy="16399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486" y="338605"/>
            <a:ext cx="1432684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0" y="125872"/>
            <a:ext cx="10848303" cy="6529326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030310" y="4262907"/>
            <a:ext cx="1442434" cy="8371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Pú</a:t>
            </a:r>
            <a:r>
              <a:rPr lang="es-ES" b="1" dirty="0" err="1" smtClean="0">
                <a:solidFill>
                  <a:schemeClr val="tx1"/>
                </a:solidFill>
              </a:rPr>
              <a:t>-bli-co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250806" y="3348506"/>
            <a:ext cx="1455311" cy="7997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rgbClr val="FF0000"/>
                </a:solidFill>
              </a:rPr>
              <a:t>m</a:t>
            </a:r>
            <a:r>
              <a:rPr lang="es-ES" b="1" dirty="0" err="1" smtClean="0">
                <a:solidFill>
                  <a:srgbClr val="FF0000"/>
                </a:solidFill>
              </a:rPr>
              <a:t>ú</a:t>
            </a:r>
            <a:r>
              <a:rPr lang="es-ES" b="1" dirty="0" smtClean="0">
                <a:solidFill>
                  <a:srgbClr val="FF0000"/>
                </a:solidFill>
              </a:rPr>
              <a:t>-</a:t>
            </a:r>
            <a:r>
              <a:rPr lang="es-ES" b="1" dirty="0" smtClean="0">
                <a:solidFill>
                  <a:schemeClr val="tx1"/>
                </a:solidFill>
              </a:rPr>
              <a:t>si-</a:t>
            </a:r>
            <a:r>
              <a:rPr lang="es-ES" b="1" dirty="0" err="1" smtClean="0">
                <a:solidFill>
                  <a:schemeClr val="tx1"/>
                </a:solidFill>
              </a:rPr>
              <a:t>ca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11221" y="4512321"/>
            <a:ext cx="9672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público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24829" y="945438"/>
            <a:ext cx="9108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jabón</a:t>
            </a:r>
            <a:endParaRPr lang="es-E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515123" y="2647247"/>
            <a:ext cx="7633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àpi</a:t>
            </a: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es-E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76927" y="4743153"/>
            <a:ext cx="7040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línea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560282" y="1176270"/>
            <a:ext cx="6399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allá</a:t>
            </a:r>
            <a:endParaRPr lang="es-E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663011" y="2928870"/>
            <a:ext cx="535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útil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565335" y="3101591"/>
            <a:ext cx="740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árbol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390665" y="4968533"/>
            <a:ext cx="8083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África</a:t>
            </a:r>
            <a:endParaRPr lang="es-ES" sz="20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522420" y="1419561"/>
            <a:ext cx="803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jardín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308675" y="5166910"/>
            <a:ext cx="9845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lágrima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613470" y="3320738"/>
            <a:ext cx="6213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fácil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598011" y="3523229"/>
            <a:ext cx="927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cárcel</a:t>
            </a:r>
            <a:endParaRPr lang="es-E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634086" y="1630380"/>
            <a:ext cx="7040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ojalá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364651" y="5354381"/>
            <a:ext cx="928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música</a:t>
            </a:r>
            <a:endParaRPr lang="es-E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577660" y="1821738"/>
            <a:ext cx="7716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atún</a:t>
            </a:r>
            <a:endParaRPr lang="es-E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099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</Words>
  <Application>Microsoft Office PowerPoint</Application>
  <PresentationFormat>Panorámica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</dc:creator>
  <cp:lastModifiedBy>john</cp:lastModifiedBy>
  <cp:revision>9</cp:revision>
  <dcterms:created xsi:type="dcterms:W3CDTF">2020-12-06T15:29:04Z</dcterms:created>
  <dcterms:modified xsi:type="dcterms:W3CDTF">2020-12-07T17:59:30Z</dcterms:modified>
</cp:coreProperties>
</file>