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CF0-2092-4036-AD1A-123D058CF48B}" type="datetimeFigureOut">
              <a:rPr lang="es-PE" smtClean="0"/>
              <a:t>27/10/2020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9EB3-8E91-4022-831A-0DB91DAEB24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3108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CF0-2092-4036-AD1A-123D058CF48B}" type="datetimeFigureOut">
              <a:rPr lang="es-PE" smtClean="0"/>
              <a:t>27/10/2020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9EB3-8E91-4022-831A-0DB91DAEB24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62250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CF0-2092-4036-AD1A-123D058CF48B}" type="datetimeFigureOut">
              <a:rPr lang="es-PE" smtClean="0"/>
              <a:t>27/10/2020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9EB3-8E91-4022-831A-0DB91DAEB24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1490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CF0-2092-4036-AD1A-123D058CF48B}" type="datetimeFigureOut">
              <a:rPr lang="es-PE" smtClean="0"/>
              <a:t>27/10/2020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9EB3-8E91-4022-831A-0DB91DAEB24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244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CF0-2092-4036-AD1A-123D058CF48B}" type="datetimeFigureOut">
              <a:rPr lang="es-PE" smtClean="0"/>
              <a:t>27/10/2020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9EB3-8E91-4022-831A-0DB91DAEB24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25482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CF0-2092-4036-AD1A-123D058CF48B}" type="datetimeFigureOut">
              <a:rPr lang="es-PE" smtClean="0"/>
              <a:t>27/10/2020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9EB3-8E91-4022-831A-0DB91DAEB24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69051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CF0-2092-4036-AD1A-123D058CF48B}" type="datetimeFigureOut">
              <a:rPr lang="es-PE" smtClean="0"/>
              <a:t>27/10/2020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9EB3-8E91-4022-831A-0DB91DAEB24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03493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CF0-2092-4036-AD1A-123D058CF48B}" type="datetimeFigureOut">
              <a:rPr lang="es-PE" smtClean="0"/>
              <a:t>27/10/2020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9EB3-8E91-4022-831A-0DB91DAEB24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60716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CF0-2092-4036-AD1A-123D058CF48B}" type="datetimeFigureOut">
              <a:rPr lang="es-PE" smtClean="0"/>
              <a:t>27/10/2020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9EB3-8E91-4022-831A-0DB91DAEB24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10700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CF0-2092-4036-AD1A-123D058CF48B}" type="datetimeFigureOut">
              <a:rPr lang="es-PE" smtClean="0"/>
              <a:t>27/10/2020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9EB3-8E91-4022-831A-0DB91DAEB24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5088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EECF0-2092-4036-AD1A-123D058CF48B}" type="datetimeFigureOut">
              <a:rPr lang="es-PE" smtClean="0"/>
              <a:t>27/10/2020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9EB3-8E91-4022-831A-0DB91DAEB24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60137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EECF0-2092-4036-AD1A-123D058CF48B}" type="datetimeFigureOut">
              <a:rPr lang="es-PE" smtClean="0"/>
              <a:t>27/10/2020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69EB3-8E91-4022-831A-0DB91DAEB24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19546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02" y="419608"/>
            <a:ext cx="1432684" cy="163996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3755" y="345554"/>
            <a:ext cx="1432684" cy="1639966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="" xmlns:a16="http://schemas.microsoft.com/office/drawing/2014/main" id="{9126ED04-2FD3-4F48-B7B1-85A68D567F65}"/>
              </a:ext>
            </a:extLst>
          </p:cNvPr>
          <p:cNvSpPr/>
          <p:nvPr/>
        </p:nvSpPr>
        <p:spPr>
          <a:xfrm>
            <a:off x="2724047" y="1250678"/>
            <a:ext cx="6136104" cy="29843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8000" b="1" dirty="0"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</a:rPr>
              <a:t>AREA</a:t>
            </a:r>
          </a:p>
          <a:p>
            <a:pPr algn="ctr"/>
            <a:r>
              <a:rPr lang="es-PE" sz="8000" b="1" dirty="0"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</a:rPr>
              <a:t>RELIGIÓN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="" xmlns:a16="http://schemas.microsoft.com/office/drawing/2014/main" id="{1EB53C22-DE90-4342-B15E-D7D8EF5022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25739"/>
            <a:ext cx="4230991" cy="3932261"/>
          </a:xfrm>
          <a:prstGeom prst="rect">
            <a:avLst/>
          </a:prstGeom>
        </p:spPr>
      </p:pic>
      <p:pic>
        <p:nvPicPr>
          <p:cNvPr id="8" name="Picture 2" descr="Mis ilustraciones: Santa Elena | Oraciones para niños, Santa ...">
            <a:extLst>
              <a:ext uri="{FF2B5EF4-FFF2-40B4-BE49-F238E27FC236}">
                <a16:creationId xmlns="" xmlns:a16="http://schemas.microsoft.com/office/drawing/2014/main" id="{728AF71B-8C0C-4684-8C0F-B61E1A813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6581" y="2842663"/>
            <a:ext cx="1884525" cy="3721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792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6923" t="9237" r="4089" b="7596"/>
          <a:stretch/>
        </p:blipFill>
        <p:spPr>
          <a:xfrm>
            <a:off x="656823" y="360608"/>
            <a:ext cx="10599312" cy="585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778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7135" t="17887" r="44666" b="34876"/>
          <a:stretch/>
        </p:blipFill>
        <p:spPr>
          <a:xfrm>
            <a:off x="2060621" y="1481071"/>
            <a:ext cx="7276562" cy="401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734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2</Words>
  <Application>Microsoft Office PowerPoint</Application>
  <PresentationFormat>Panorámica</PresentationFormat>
  <Paragraphs>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Algerian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john</dc:creator>
  <cp:lastModifiedBy>john</cp:lastModifiedBy>
  <cp:revision>9</cp:revision>
  <dcterms:created xsi:type="dcterms:W3CDTF">2020-10-25T16:53:56Z</dcterms:created>
  <dcterms:modified xsi:type="dcterms:W3CDTF">2020-10-27T16:49:37Z</dcterms:modified>
</cp:coreProperties>
</file>